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76" r:id="rId2"/>
    <p:sldId id="525" r:id="rId3"/>
    <p:sldId id="526" r:id="rId4"/>
    <p:sldId id="527" r:id="rId5"/>
    <p:sldId id="528" r:id="rId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93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7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8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4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8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7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3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8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7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2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7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8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026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4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52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1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3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5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85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54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0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6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6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8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8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41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41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9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33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2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8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507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51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23 July 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8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23 July 2024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6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23 July 2024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62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59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23 July 2024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4676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23 July 2024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2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07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4835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23 July 2024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01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23 July 2024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24650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23 July 2024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39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23 July 2024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466706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23 July 2024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01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23 July 2024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8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23792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5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fld id="{AD47607F-D0CB-4AC6-9566-046428C59115}" type="datetime3">
              <a:rPr lang="en-US" smtClean="0"/>
              <a:pPr/>
              <a:t>23 July 2024</a:t>
            </a:fld>
            <a:endParaRPr lang="en-US" dirty="0"/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60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Z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61145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Code Like a Girl</a:t>
            </a:r>
            <a:br>
              <a:rPr lang="en-GB" dirty="0"/>
            </a:br>
            <a:r>
              <a:rPr lang="en-GB" dirty="0"/>
              <a:t>22 August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825C1-C3EC-F6CA-5485-440D5FA90688}"/>
              </a:ext>
            </a:extLst>
          </p:cNvPr>
          <p:cNvSpPr txBox="1"/>
          <p:nvPr/>
        </p:nvSpPr>
        <p:spPr>
          <a:xfrm>
            <a:off x="1779373" y="119723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CZ" sz="2400" dirty="0">
              <a:solidFill>
                <a:srgbClr val="00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23 July 2024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týmu</a:t>
            </a:r>
          </a:p>
          <a:p>
            <a:pPr marL="0" indent="0">
              <a:buNone/>
            </a:pPr>
            <a:r>
              <a:rPr lang="cs-CZ" sz="2000" dirty="0"/>
              <a:t>Zvolily jste kapitánku, ale…</a:t>
            </a:r>
          </a:p>
          <a:p>
            <a:pPr marL="463115" lvl="1" indent="-196422"/>
            <a:endParaRPr lang="cs-CZ" dirty="0"/>
          </a:p>
          <a:p>
            <a:pPr marL="463115" lvl="1" indent="-196422"/>
            <a:r>
              <a:rPr lang="cs-CZ" dirty="0"/>
              <a:t>Kapitánka nemusí být nejzkušenější v programování</a:t>
            </a:r>
          </a:p>
          <a:p>
            <a:pPr marL="463115" lvl="1" indent="-196422"/>
            <a:r>
              <a:rPr lang="cs-CZ" dirty="0"/>
              <a:t>Zodpovědnost kapitánky je</a:t>
            </a:r>
          </a:p>
          <a:p>
            <a:pPr marL="956285" lvl="3" indent="-196422"/>
            <a:r>
              <a:rPr lang="cs-CZ" dirty="0"/>
              <a:t>rozhodnout (po domluvě s týmem), kdo na čem bude pracovat</a:t>
            </a:r>
          </a:p>
          <a:p>
            <a:pPr marL="956285" lvl="3" indent="-196422"/>
            <a:r>
              <a:rPr lang="cs-CZ" dirty="0"/>
              <a:t>koordinovat tým</a:t>
            </a:r>
          </a:p>
          <a:p>
            <a:pPr marL="956285" lvl="3" indent="-196422"/>
            <a:r>
              <a:rPr lang="cs-CZ" dirty="0"/>
              <a:t>kontrolovat, že stíháte udělat vše, na čem jste se domluvily, případně rozhodnout, co vynecháte</a:t>
            </a:r>
          </a:p>
          <a:p>
            <a:pPr marL="956285" lvl="3" indent="-196422"/>
            <a:r>
              <a:rPr lang="cs-CZ" dirty="0"/>
              <a:t>rozhodnout (po domluvě s týmem), kdo bude prezentovat kterou část</a:t>
            </a:r>
          </a:p>
          <a:p>
            <a:pPr marL="956285" lvl="3" indent="-196422"/>
            <a:endParaRPr lang="cs-CZ" dirty="0"/>
          </a:p>
          <a:p>
            <a:pPr marL="513914" lvl="2" indent="-196422"/>
            <a:r>
              <a:rPr lang="cs-CZ" dirty="0"/>
              <a:t>Domlouvejte se v týmu, ale kapitánka rozhodne, pokud se nebudete schopné shodnout</a:t>
            </a:r>
          </a:p>
          <a:p>
            <a:pPr marL="266693" lvl="1" indent="0">
              <a:buNone/>
            </a:pPr>
            <a:endParaRPr lang="cs-CZ" dirty="0"/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23 July 2024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webu</a:t>
            </a:r>
          </a:p>
          <a:p>
            <a:pPr marL="463115" lvl="1" indent="-196422"/>
            <a:r>
              <a:rPr lang="cs-CZ" sz="2400" dirty="0"/>
              <a:t>Rozdělte si web na části (po stránkách, po sekcích…)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Každá si vezměte na starost jednu z částí, ať si nesaháte pod ruce a nevytváříte konflikty v kódu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Jedna z vás udělejte hlavičku a patičku, kterou budete mít stejnou na každé vaší stránce</a:t>
            </a:r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122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Best </a:t>
            </a:r>
            <a:r>
              <a:rPr lang="cs-CZ" dirty="0" err="1"/>
              <a:t>practices</a:t>
            </a:r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23 July 2024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dirty="0"/>
              <a:t>Komunikujte! </a:t>
            </a:r>
          </a:p>
          <a:p>
            <a:pPr marL="183722" indent="-183722"/>
            <a:r>
              <a:rPr lang="cs-CZ" dirty="0"/>
              <a:t>Méně je více</a:t>
            </a:r>
          </a:p>
          <a:p>
            <a:pPr marL="183722" indent="-183722"/>
            <a:r>
              <a:rPr lang="cs-CZ" dirty="0"/>
              <a:t>Stejná hlavička a patička na každé stránce</a:t>
            </a:r>
          </a:p>
          <a:p>
            <a:pPr marL="183722" indent="-183722"/>
            <a:r>
              <a:rPr lang="cs-CZ" dirty="0"/>
              <a:t>Volte kontrastní barvy, projektor zobrazuje barvy světlejší</a:t>
            </a:r>
          </a:p>
          <a:p>
            <a:pPr marL="183722" indent="-183722"/>
            <a:r>
              <a:rPr lang="cs-CZ" dirty="0"/>
              <a:t>Ukládejte si pravidelně svoji práci na GitHub</a:t>
            </a:r>
          </a:p>
          <a:p>
            <a:pPr marL="183722" indent="-183722"/>
            <a:r>
              <a:rPr lang="cs-CZ" dirty="0"/>
              <a:t>Každá stránka má </a:t>
            </a:r>
            <a:r>
              <a:rPr lang="cs-CZ" b="1" dirty="0"/>
              <a:t>jeden</a:t>
            </a:r>
            <a:r>
              <a:rPr lang="cs-CZ" dirty="0"/>
              <a:t> tag &lt;html&gt;, jeden tag &lt;body&gt;, náš kód píšeme uvnitř těchto tagů</a:t>
            </a:r>
          </a:p>
          <a:p>
            <a:pPr marL="183722" indent="-183722"/>
            <a:r>
              <a:rPr lang="cs-CZ" dirty="0"/>
              <a:t>Každá stránka má svůj </a:t>
            </a:r>
            <a:r>
              <a:rPr lang="cs-CZ" dirty="0" err="1"/>
              <a:t>index.html</a:t>
            </a:r>
            <a:r>
              <a:rPr lang="cs-CZ" dirty="0"/>
              <a:t> soubor a </a:t>
            </a:r>
            <a:r>
              <a:rPr lang="cs-CZ" dirty="0" err="1"/>
              <a:t>css</a:t>
            </a:r>
            <a:r>
              <a:rPr lang="cs-CZ" dirty="0"/>
              <a:t> soubor</a:t>
            </a:r>
          </a:p>
          <a:p>
            <a:pPr marL="183722" indent="-183722"/>
            <a:r>
              <a:rPr lang="cs-CZ" dirty="0"/>
              <a:t>Využívejte </a:t>
            </a:r>
            <a:r>
              <a:rPr lang="cs-CZ" dirty="0" err="1"/>
              <a:t>dev</a:t>
            </a:r>
            <a:r>
              <a:rPr lang="cs-CZ" dirty="0"/>
              <a:t> </a:t>
            </a:r>
            <a:r>
              <a:rPr lang="cs-CZ" dirty="0" err="1"/>
              <a:t>tools</a:t>
            </a:r>
            <a:r>
              <a:rPr lang="cs-CZ" dirty="0"/>
              <a:t> v prohlížeči</a:t>
            </a:r>
          </a:p>
          <a:p>
            <a:pPr marL="183722" indent="-183722"/>
            <a:r>
              <a:rPr lang="cs-CZ" dirty="0"/>
              <a:t>Používejte </a:t>
            </a:r>
            <a:r>
              <a:rPr lang="cs-CZ" dirty="0" err="1"/>
              <a:t>google</a:t>
            </a:r>
            <a:r>
              <a:rPr lang="cs-CZ" dirty="0"/>
              <a:t>, </a:t>
            </a:r>
            <a:r>
              <a:rPr lang="cs-CZ" dirty="0" err="1"/>
              <a:t>chatGPT</a:t>
            </a:r>
            <a:r>
              <a:rPr lang="cs-CZ" dirty="0"/>
              <a:t>..</a:t>
            </a:r>
          </a:p>
          <a:p>
            <a:pPr marL="183722" indent="-183722"/>
            <a:r>
              <a:rPr lang="cs-CZ" dirty="0"/>
              <a:t>Odprezentujte každá z vás část webu &amp; </a:t>
            </a:r>
            <a:r>
              <a:rPr lang="cs-CZ" b="1" dirty="0"/>
              <a:t>vyzdvihněte to, co je efektní na pohled</a:t>
            </a:r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8590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23 July 2024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34434" y="2820318"/>
            <a:ext cx="11523133" cy="3148683"/>
          </a:xfrm>
        </p:spPr>
        <p:txBody>
          <a:bodyPr/>
          <a:lstStyle/>
          <a:p>
            <a:pPr marL="266693" lvl="1" indent="0">
              <a:buNone/>
            </a:pPr>
            <a:r>
              <a:rPr lang="cs-CZ" sz="2400" dirty="0"/>
              <a:t>Odkazy na ikonky, barvy, fonty apod. najdete na </a:t>
            </a:r>
            <a:r>
              <a:rPr lang="cs-CZ" sz="2400" dirty="0" err="1"/>
              <a:t>Slacku</a:t>
            </a:r>
            <a:r>
              <a:rPr lang="cs-CZ" sz="2400" dirty="0"/>
              <a:t> v </a:t>
            </a:r>
            <a:r>
              <a:rPr lang="cs-CZ" sz="2400" dirty="0" err="1"/>
              <a:t>channelu</a:t>
            </a:r>
            <a:r>
              <a:rPr lang="cs-CZ" sz="2400" dirty="0"/>
              <a:t> #zdroje.</a:t>
            </a:r>
          </a:p>
        </p:txBody>
      </p:sp>
    </p:spTree>
    <p:extLst>
      <p:ext uri="{BB962C8B-B14F-4D97-AF65-F5344CB8AC3E}">
        <p14:creationId xmlns:p14="http://schemas.microsoft.com/office/powerpoint/2010/main" val="379569365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254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Vodafone Rg</vt:lpstr>
      <vt:lpstr>Vodafone</vt:lpstr>
      <vt:lpstr>Team work</vt:lpstr>
      <vt:lpstr>Jak pracovat v týmu?</vt:lpstr>
      <vt:lpstr>Jak pracovat v týmu?</vt:lpstr>
      <vt:lpstr>Best practices</vt:lpstr>
      <vt:lpstr>Odkazy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work</dc:title>
  <dc:creator>Eliška Bartošová, Vodafone</dc:creator>
  <cp:lastModifiedBy>Eliška Unar, Vodafone</cp:lastModifiedBy>
  <cp:revision>10</cp:revision>
  <dcterms:created xsi:type="dcterms:W3CDTF">2023-08-21T09:30:47Z</dcterms:created>
  <dcterms:modified xsi:type="dcterms:W3CDTF">2024-07-23T10:04:40Z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2023-08-21T12:17:37Z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881abe34-fb93-4e4c-9c60-691325a849db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Vodafone:8</vt:lpwstr>
  </property>
  <property fmtid="{D5CDD505-2E9C-101B-9397-08002B2CF9AE}" pid="10" name="ClassificationContentMarkingFooterText">
    <vt:lpwstr>C2 General</vt:lpwstr>
  </property>
</Properties>
</file>